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</p:sldMasterIdLst>
  <p:sldIdLst>
    <p:sldId id="256" r:id="rId6"/>
    <p:sldId id="257" r:id="rId7"/>
    <p:sldId id="275" r:id="rId8"/>
    <p:sldId id="258" r:id="rId9"/>
    <p:sldId id="272" r:id="rId10"/>
    <p:sldId id="273" r:id="rId11"/>
    <p:sldId id="274" r:id="rId12"/>
    <p:sldId id="276" r:id="rId13"/>
    <p:sldId id="269" r:id="rId14"/>
    <p:sldId id="259" r:id="rId15"/>
    <p:sldId id="260" r:id="rId16"/>
    <p:sldId id="266" r:id="rId17"/>
    <p:sldId id="277" r:id="rId18"/>
    <p:sldId id="261" r:id="rId19"/>
    <p:sldId id="268" r:id="rId20"/>
    <p:sldId id="262" r:id="rId21"/>
    <p:sldId id="263" r:id="rId22"/>
    <p:sldId id="264" r:id="rId23"/>
    <p:sldId id="265" r:id="rId24"/>
    <p:sldId id="267" r:id="rId25"/>
    <p:sldId id="270" r:id="rId26"/>
    <p:sldId id="271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5015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38" y="0"/>
            <a:ext cx="91635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572008"/>
            <a:ext cx="3929090" cy="928694"/>
          </a:xfrm>
        </p:spPr>
        <p:txBody>
          <a:bodyPr>
            <a:noAutofit/>
          </a:bodyPr>
          <a:lstStyle/>
          <a:p>
            <a:r>
              <a:rPr lang="ru-RU" sz="1400" b="1" i="1" dirty="0" smtClean="0"/>
              <a:t>подготовила  воспитатель</a:t>
            </a:r>
          </a:p>
          <a:p>
            <a:r>
              <a:rPr lang="ru-RU" sz="1400" b="1" i="1" dirty="0" smtClean="0"/>
              <a:t>МБДОУ  «Детский сад №94» Московская И.В.</a:t>
            </a:r>
            <a:endParaRPr lang="ru-RU" sz="1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214422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155A8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НАША </a:t>
            </a:r>
            <a:r>
              <a:rPr lang="ru-RU" sz="5400" b="1" spc="150" dirty="0" smtClean="0">
                <a:ln w="11430"/>
                <a:solidFill>
                  <a:srgbClr val="155A8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АРМИЯ</a:t>
            </a:r>
            <a:endParaRPr lang="ru-RU" sz="5400" b="1" spc="150" dirty="0">
              <a:ln w="11430"/>
              <a:solidFill>
                <a:srgbClr val="155A8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Рисунок 12" descr="soviet_heroes_10718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143248"/>
            <a:ext cx="4301955" cy="305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2" y="1714489"/>
            <a:ext cx="4395790" cy="150019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Спи спокойно, Россия родная!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Берегут твое сердце Сыны.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Днем и ночью, глаза не смыкая,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Охраняют границу они!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img15.jpg"/>
          <p:cNvPicPr>
            <a:picLocks noChangeAspect="1"/>
          </p:cNvPicPr>
          <p:nvPr/>
        </p:nvPicPr>
        <p:blipFill>
          <a:blip r:embed="rId2"/>
          <a:srcRect l="26563" t="12500" r="29903" b="7291"/>
          <a:stretch>
            <a:fillRect/>
          </a:stretch>
        </p:blipFill>
        <p:spPr>
          <a:xfrm>
            <a:off x="214282" y="1571612"/>
            <a:ext cx="3643338" cy="5034499"/>
          </a:xfrm>
          <a:prstGeom prst="rect">
            <a:avLst/>
          </a:prstGeom>
        </p:spPr>
      </p:pic>
      <p:pic>
        <p:nvPicPr>
          <p:cNvPr id="13" name="Рисунок 12" descr="151506_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643314"/>
            <a:ext cx="1901590" cy="1871878"/>
          </a:xfrm>
          <a:prstGeom prst="rect">
            <a:avLst/>
          </a:prstGeom>
        </p:spPr>
      </p:pic>
      <p:pic>
        <p:nvPicPr>
          <p:cNvPr id="14" name="Рисунок 13" descr="komplekt_obshivy_pogranichnykh_vojsk_dshmg_pv_kgb_sss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500438"/>
            <a:ext cx="3071802" cy="234507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1"/>
            <a:ext cx="8286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500174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mbria Math" pitchFamily="18" charset="0"/>
            </a:endParaRPr>
          </a:p>
        </p:txBody>
      </p:sp>
      <p:pic>
        <p:nvPicPr>
          <p:cNvPr id="12" name="Рисунок 11" descr="setwalls.ru-8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365762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F99ssrXoAApUQ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143379"/>
            <a:ext cx="3643338" cy="258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Подводники</a:t>
            </a:r>
            <a:endParaRPr lang="ru-RU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14422"/>
            <a:ext cx="38576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sz="20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 descr="11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643050"/>
            <a:ext cx="5100711" cy="3476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50099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929066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785926"/>
            <a:ext cx="30718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350046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  <p:pic>
        <p:nvPicPr>
          <p:cNvPr id="8" name="Рисунок 7" descr="desant_-defe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214818"/>
            <a:ext cx="421003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news_14042016_1249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5860"/>
            <a:ext cx="4352925" cy="279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571480"/>
            <a:ext cx="72866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357298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8" name="Рисунок 7" descr="ракетные-войс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000504"/>
            <a:ext cx="506614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736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9" y="642918"/>
            <a:ext cx="878684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9-noyabrya-den-raketnyh-vojsk-i-artilleri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778" y="1428736"/>
            <a:ext cx="49292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b="1" i="1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5015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3538" cy="6858000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85786" y="1500174"/>
            <a:ext cx="4038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endParaRPr lang="ru-RU" b="1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7" name="Рисунок 6" descr="setwalls.ru-76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857364"/>
            <a:ext cx="4000496" cy="250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14422"/>
            <a:ext cx="378621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154770.jpg"/>
          <p:cNvPicPr>
            <a:picLocks noChangeAspect="1"/>
          </p:cNvPicPr>
          <p:nvPr/>
        </p:nvPicPr>
        <p:blipFill>
          <a:blip r:embed="rId2"/>
          <a:srcRect l="21875" t="6944" r="12500" b="9722"/>
          <a:stretch>
            <a:fillRect/>
          </a:stretch>
        </p:blipFill>
        <p:spPr>
          <a:xfrm>
            <a:off x="4929190" y="928670"/>
            <a:ext cx="3857652" cy="275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7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857628"/>
            <a:ext cx="3857620" cy="252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5011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10" name="Рисунок 9" descr="med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19" y="2143116"/>
            <a:ext cx="5029235" cy="31432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tkrytki_s_23_fevralya-768x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02" y="0"/>
            <a:ext cx="9159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362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038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6" name="Содержимое 5" descr="русские-воины-487047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8026"/>
          <a:stretch>
            <a:fillRect/>
          </a:stretch>
        </p:blipFill>
        <p:spPr>
          <a:xfrm>
            <a:off x="4929190" y="1785926"/>
            <a:ext cx="3704723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714356"/>
            <a:ext cx="5729270" cy="185738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Современная армия России – надежный защитник своей Родины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" name="Содержимое 18" descr="49f70b2s-9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80356"/>
            <a:ext cx="2857520" cy="189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857364"/>
            <a:ext cx="4038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суше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воздухе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 море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00000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14620"/>
            <a:ext cx="2857488" cy="2143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 descr="maxresdefault.jpg"/>
          <p:cNvPicPr>
            <a:picLocks noChangeAspect="1"/>
          </p:cNvPicPr>
          <p:nvPr/>
        </p:nvPicPr>
        <p:blipFill>
          <a:blip r:embed="rId4" cstate="print"/>
          <a:srcRect t="15278" b="12500"/>
          <a:stretch>
            <a:fillRect/>
          </a:stretch>
        </p:blipFill>
        <p:spPr>
          <a:xfrm>
            <a:off x="214282" y="5143512"/>
            <a:ext cx="3115799" cy="1265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 descr="setwalls.ru-88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3357562"/>
            <a:ext cx="5072066" cy="3170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C00000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rgbClr val="C00000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«ПЕХОТИНЦЫ»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2928958" cy="246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499</TotalTime>
  <Words>547</Words>
  <Application>Microsoft Office PowerPoint</Application>
  <PresentationFormat>Экран (4:3)</PresentationFormat>
  <Paragraphs>156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Городская</vt:lpstr>
      <vt:lpstr>1_Городская</vt:lpstr>
      <vt:lpstr>2_Городская</vt:lpstr>
      <vt:lpstr>3_Городская</vt:lpstr>
      <vt:lpstr>4_Городская</vt:lpstr>
      <vt:lpstr>.</vt:lpstr>
      <vt:lpstr>Цель:  </vt:lpstr>
      <vt:lpstr>Презентация PowerPoint</vt:lpstr>
      <vt:lpstr>Российский воин</vt:lpstr>
      <vt:lpstr>Презентация PowerPoint</vt:lpstr>
      <vt:lpstr>Презентация PowerPoint</vt:lpstr>
      <vt:lpstr>Современная армия России – надежный защитник своей Родины  </vt:lpstr>
      <vt:lpstr>Презентация PowerPoint</vt:lpstr>
      <vt:lpstr>Презентация PowerPoint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Margo</cp:lastModifiedBy>
  <cp:revision>59</cp:revision>
  <dcterms:created xsi:type="dcterms:W3CDTF">2011-02-12T16:41:32Z</dcterms:created>
  <dcterms:modified xsi:type="dcterms:W3CDTF">2020-05-20T10:14:43Z</dcterms:modified>
</cp:coreProperties>
</file>