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7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68760"/>
          </a:xfrm>
        </p:spPr>
        <p:txBody>
          <a:bodyPr/>
          <a:lstStyle/>
          <a:p>
            <a:r>
              <a:rPr lang="ru-RU" dirty="0" smtClean="0"/>
              <a:t>Города-герои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9144000" cy="515719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Города-герои Великой отечественной войны.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Почетное звание (Город-Герой) утвердили в 1965г,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20-летнию годовщину победы советских войск в Великой Отечественной войне.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Его давали городам, жителе, которых проявили героизм, стойкость и мужество в защите родины в 1941-1945гг.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Этим городам вручались высшие награды- Орден Ленина и медаль «Золотая звезда», которые изображались на знамени города.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Почетным званием удостоились 12 городов и одна крепость.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Новороссийск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Одной из самых выдающихся страниц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Великой отечественной войны, была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оборона  Новороссийска длившаяся 393 дня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(дольше оборонялся только Ленинград)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Глубоководная бухта, Новороссийска –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Самая удобная на черном море.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Немцам важно было захватить советские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боевые корабли и прорваться на юг, к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Кавказу, где была нефть. Защитники города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были ослаблены а боях, противник превосходил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наши силы в артиллерии, танка и пехоте почти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четыре раза. Казалось , положение было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безнадежным , но наши войска героическим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усилием  остановили захватчиках, закрыв путь на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Кавказ. </a:t>
            </a:r>
          </a:p>
        </p:txBody>
      </p:sp>
      <p:pic>
        <p:nvPicPr>
          <p:cNvPr id="9218" name="Picture 2" descr="C:\Users\ACER\Desktop\1499669187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00809"/>
            <a:ext cx="4427984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Одесса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 непоколебимый отпор врагу Одесса стала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городом-героем. Такой высокой чести город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удостоился за мужественную оборону, с 5 августа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 16 октября . Эти семьдесят три дня дорого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обошлись  вражеским войскам, потерявшим сотни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Тысяч солдат и офицеров, более двухсот  самолетов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сто танков. Для прикрытия Одессы с моря и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артиллерийской  поддержки  наших войск был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сформирован  специальный отряд ополчения.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Женщины и подростки каждый день выходили на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Работу: рыли противотанковые рвы, устанавливали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мины, и проволочные заграждения. </a:t>
            </a: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42" name="Picture 2" descr="C:\Users\ACER\Desktop\odessa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3" y="1556792"/>
            <a:ext cx="4283968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Севастополь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Одним из самых стойких городов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Великой отечественной войны по праву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считается  Севастополь, который выдержал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ожесточенные атаки врага и осаду 250 дней.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Уже в первые часы войны гитлеровские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захватчики  пытались нанести мощный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Авиационный по Севастополю и черноморскому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флоту. Город стоял на пути к нефтеносным район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Кавказом и важен как база для авиации. Войска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жители города укрепляли оборону с суши,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формировали партизанский отряд. Севастополь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был одним из самых защищенных к началу войны.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Удобные точки для артиллерии, минные поля,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запас тяжелых снарядов и слаженные действия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Защитников сорвали план (молниеносного) 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Захвата Севастополя. Это приостановила действия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Врага на других фронтах. </a:t>
            </a: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266" name="Picture 2" descr="C:\Users\ACER\Desktop\14869897741415963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84784"/>
            <a:ext cx="4427984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Смоленск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Город- герой Смоленск оказался на пути основной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атаке немецких войск , которые рвались к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Москве. Битва за город с июля по сентябрь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1941г, стала одной из самых яростных в первые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месяцы гитлеровского наступления. В Смоленском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сражении было уничтожено солдат и офицеров 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вермахта больше чем за первые два года Второй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мировой войны. Советская армия в первые использовала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боевую артиллерийскую машину « Катюша»: под ее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огнем  гибли целые дивизии, взрывалась военная техника.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именно в смоленской битве нашим войскам сопутствовал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первый крупный успех: Советские войны уничтожили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пять фашистских дивизий. Сопротивление Смоленска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дало Москве время подготовится к наступлению врага.</a:t>
            </a: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290" name="Picture 2" descr="C:\Users\ACER\Desktop\9531394838bef1330c4739b3b86c65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700808"/>
            <a:ext cx="3707904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Тула- один из городов –героев, который отбил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Все атаки противника и остался не покоренным.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Немцы стремительно продвигались к Туле.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Наши танковые войска умело сдерживали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противника  на подступах к Туле. Город стал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прифронтовым. Создавались рабочие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истребительные отряды, город опоясали ленты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окопов, внутри строились укрепленные районы –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почти все работы выполняли женщины и подростки.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Атаки немцев были ожесточенные и сильные, многие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защитники Тулы погибли, но пробить оборону враг не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смог.</a:t>
            </a: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4" name="Picture 2" descr="C:\Users\ACER\Desktop\IMG_2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5" y="1340768"/>
            <a:ext cx="3995935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CER\Desktop\goroda-ger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79" y="0"/>
            <a:ext cx="914567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Брестская </a:t>
            </a:r>
            <a:r>
              <a:rPr lang="ru-RU" dirty="0" smtClean="0"/>
              <a:t>крепость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Брестская крепость,  первая приняла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Удар </a:t>
            </a:r>
            <a:r>
              <a:rPr lang="ru-RU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немецко-фашистких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войск.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Один из самых ярких символов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Мужество на войне. Потери немецкой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Армии только на подступах к Бресту за первую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Неделю боев были колоссальными. Обычными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Боевыми средствами взять Брест не удалось. Для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Уничтожения защитников гитлеровцам пришлось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Использовать особые виды вооружения: тяжелые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Авиабомбы и крупнокалиберные орудия.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Одним из защитников крепости был майор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П.М. Гаврилов. После войны он жил в нашем городе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Краснодаре. И сейчас улица Гаврилова, названа в честь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него.</a:t>
            </a:r>
          </a:p>
        </p:txBody>
      </p:sp>
      <p:pic>
        <p:nvPicPr>
          <p:cNvPr id="2050" name="Picture 2" descr="C:\Users\ACER\Desktop\p473_bres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6694" y="1556792"/>
            <a:ext cx="4027305" cy="4320480"/>
          </a:xfrm>
          <a:prstGeom prst="rect">
            <a:avLst/>
          </a:prstGeom>
          <a:noFill/>
        </p:spPr>
      </p:pic>
      <p:pic>
        <p:nvPicPr>
          <p:cNvPr id="5" name="Picture 2" descr="C:\Users\ACER\Desktop\p473_bres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6695" y="1556792"/>
            <a:ext cx="4027305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Волгоград (Сталинград)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(В годы войны город назывался Сталинград).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Именем этого города названо самое значимое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грандиозное сражение ХХ века- Сталинградская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Битва. Событие 17 июля 1942-2 февраля 1943гг.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Изменили ход истории: немецко-фашистская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«военная машина» была сломлена.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 защиту города встали рабочие. Городская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Милиция, моряки, Волжской военной флотилии.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Вспыхнули ожесточенные уличные бои. Но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Советские войска  героически удерживали позиции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Вдоль берега Волги и высоту Мамаев  курган.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городе почти все здания превратились в руины,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Людям не где было жить. В январе 1943 года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Немецко-фашистские войска были разгромлены.</a:t>
            </a:r>
          </a:p>
        </p:txBody>
      </p:sp>
      <p:pic>
        <p:nvPicPr>
          <p:cNvPr id="3074" name="Picture 2" descr="C:\Users\ACER\Desktop\volgogr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700808"/>
            <a:ext cx="3635896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Мурманск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Город-герой Мурманск, в годы войны так и не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сдался гитлеровским войскам, не смотря на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сокрушительные  атаки 150-тысячной немецкой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армии и постоянные бомбардировки. Гитлер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хотел этот важный порт что бы отрезать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поставки продовольствий для нашей страны.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Город почти 40 месяцев  сопротивлялся атакам врага.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 это время он был полностью разрушен: сохранился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Лишь порт и три каменных зданий в центре.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Немцы сбрасывали зажигательные бомбы, а потом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обстреливали район осколочными снарядами. Но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город выстоял и , обороняясь продолжал принимать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корабли  союзников.   </a:t>
            </a: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9" name="Picture 3" descr="C:\Users\ACER\Desktop\SMgfxfLsGTiStmI-800x450-noP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556792"/>
            <a:ext cx="4067944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Керчь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мае 1942 года после ожесточенных боев враг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Окончательно захватил Керчь. За почти двухлетнюю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Оккупацию жители столкнулись с настоящей лавиной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Террора: почти половина горожан погибла, тысячи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Были замучены или угнаны на принудительные работы в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Германию. Тысячи советских военнопленных были убиты.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Но жители города нашли в себе силы сопротивляться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Захватчикам: многие присоединились к остатком советских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войск. В апреле 1944г. Подразделения нашей армии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Окончательно освободили город.</a:t>
            </a: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6" name="Picture 2" descr="C:\Users\AC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484784"/>
            <a:ext cx="3563888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Ленинград ( Санкт-Петербург)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Город-герой Ленинград стоит на особом месте-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Он единственный пережил блокаду ( 872 дня),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Но так и не сдался врагу. Летом 1941г. Немецкие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Войска начали сжимать кольцо вокруг Ленинграда,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Враг решил взять Ленинград осадой перерезал дороги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Железные пути города. Сообщения  с ним шло только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 воздуху и через Ладожское озеро. Путь по воде,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 зимой </a:t>
            </a:r>
            <a:r>
              <a:rPr lang="ru-RU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по-льду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был назван дорогой жизни.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 дороге жизни в город доставляли продукты,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Лекарство, боеприпасы и вывозили больных и раненых.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Не смотря на колоссальную смертность, истощенность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войск и населения, город все таки выстоял. 12 января 1943г.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Советские войска преодолели сплошные проволочные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Заграждения, минные поля, несколько линий окопов и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Смогли разбить фронт. В армии противника началась паника.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18января Блокада Ленинграда была окончательно прорвана. </a:t>
            </a: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0" name="Picture 2" descr="C:\Users\ACER\Desktop\leningra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673424"/>
            <a:ext cx="3563888" cy="4635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Минск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Минск – Столица Белоруссии. Он находился на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острие атаки  гитлеровских войск. И в первые же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дни войны его опустошили налеты немецкой авиации.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Город был захвачен за шесть дней. Началась тяжелая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кровавая трехлетняя оккупация. За это время город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Лишился трети жителей и превратился в пепел и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руины. Вокруг Минска  немецкие захватчики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создали  концентрационные лагеря, где под зверскими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Пытками сотни тысяч советских граждан. Но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захватчикам  не удалось сломить волю жителей.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Жители создали одну из самых крупных подпольных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организаций. На их счету больше тысячи пятьсот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успешных диверсий. Минск был освобожден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советскими  войсками 3 июля 1944 года.</a:t>
            </a: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7" name="Picture 3" descr="C:\Users\ACER\Desktop\vov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56792"/>
            <a:ext cx="4211960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Москва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Среди городов-героев наша столица занимает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особое место. Именно в битве под Москвой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весь  мир увидел первое в истории  поражение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немецких  войск. Это битва продолжалась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около  семи месяцев.  Германское командование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разработала  масштабный план « Барбаросса»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 атаке на Москву , направила к городу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мощную группу войск( центр), больше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половины  своих танковых и моторизованных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Дивизий,  захватило небо над полем сражения.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Но даже в такой сложной обстановке, советское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командование  под руководством главнокомандующего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Г. К. Жукова разработала план обороны главных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дорог к городу и смогло остановить наступление врага.</a:t>
            </a:r>
          </a:p>
          <a:p>
            <a:pPr>
              <a:buNone/>
            </a:pP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194" name="Picture 2" descr="C:\Users\ACER\Desktop\cf7ffb4379e37b608126cb3863337e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00808"/>
            <a:ext cx="4067944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216</TotalTime>
  <Words>1247</Words>
  <Application>Microsoft Office PowerPoint</Application>
  <PresentationFormat>Экран (4:3)</PresentationFormat>
  <Paragraphs>184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Города-герои</vt:lpstr>
      <vt:lpstr>Слайд 2</vt:lpstr>
      <vt:lpstr>Брестская крепость</vt:lpstr>
      <vt:lpstr>Волгоград (Сталинград)</vt:lpstr>
      <vt:lpstr>Мурманск</vt:lpstr>
      <vt:lpstr>Керчь</vt:lpstr>
      <vt:lpstr>Ленинград ( Санкт-Петербург)</vt:lpstr>
      <vt:lpstr>Минск</vt:lpstr>
      <vt:lpstr>Москва</vt:lpstr>
      <vt:lpstr>Новороссийск</vt:lpstr>
      <vt:lpstr>Одесса</vt:lpstr>
      <vt:lpstr>Севастополь</vt:lpstr>
      <vt:lpstr>Смоленск</vt:lpstr>
      <vt:lpstr>Тула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Алла</cp:lastModifiedBy>
  <cp:revision>24</cp:revision>
  <dcterms:created xsi:type="dcterms:W3CDTF">2020-01-19T13:46:08Z</dcterms:created>
  <dcterms:modified xsi:type="dcterms:W3CDTF">2020-02-06T10:07:43Z</dcterms:modified>
</cp:coreProperties>
</file>